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4" dt="2024-11-05T13:23:16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4:53:33.327" v="4341" actId="20577"/>
      <pc:docMkLst>
        <pc:docMk/>
      </pc:docMkLst>
      <pc:sldChg chg="modSp mod">
        <pc:chgData name="LELLO MOLINARIO" userId="675167b3-0327-4eb0-b712-ad5d2d77a8a3" providerId="ADAL" clId="{828FBF63-8AE4-4B7E-BA65-5052B5CCEA5B}" dt="2024-11-05T13:15:25.732" v="3518" actId="20577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</pc:sldChg>
      <pc:sldChg chg="modNotesTx">
        <pc:chgData name="LELLO MOLINARIO" userId="675167b3-0327-4eb0-b712-ad5d2d77a8a3" providerId="ADAL" clId="{828FBF63-8AE4-4B7E-BA65-5052B5CCEA5B}" dt="2024-11-05T14:48:15.555" v="4321" actId="2057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5T14:51:47.225" v="4323" actId="20577"/>
        <pc:sldMkLst>
          <pc:docMk/>
          <pc:sldMk cId="0" sldId="260"/>
        </pc:sldMkLst>
      </pc:sldChg>
      <pc:sldChg chg="modSp mod modNotesTx">
        <pc:chgData name="LELLO MOLINARIO" userId="675167b3-0327-4eb0-b712-ad5d2d77a8a3" providerId="ADAL" clId="{828FBF63-8AE4-4B7E-BA65-5052B5CCEA5B}" dt="2024-11-05T14:50:09.827" v="4322" actId="6549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</pc:sldChg>
      <pc:sldChg chg="modSp mod modNotesTx">
        <pc:chgData name="LELLO MOLINARIO" userId="675167b3-0327-4eb0-b712-ad5d2d77a8a3" providerId="ADAL" clId="{828FBF63-8AE4-4B7E-BA65-5052B5CCEA5B}" dt="2024-11-05T14:53:33.327" v="4341" actId="20577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4:25:15.585" v="4307" actId="20577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5T13:49:20.879" v="4081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3:50:19.538" v="4128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5T14:28:43.291" v="4317" actId="20577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</a:t>
            </a:r>
            <a:r>
              <a:rPr lang="en-US"/>
              <a:t>thought at </a:t>
            </a:r>
            <a:r>
              <a:rPr lang="en-US" dirty="0"/>
              <a:t>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 </a:t>
            </a:r>
            <a:r>
              <a:rPr lang="en-US" dirty="0"/>
              <a:t>If you have any questions, we will be happy to answer them.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capturing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(since they are outside our test area), so the system refuses the scan.</a:t>
            </a:r>
          </a:p>
          <a:p>
            <a:endParaRPr lang="en-US" dirty="0"/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Once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</a:t>
            </a:r>
            <a:r>
              <a:rPr lang="en-US"/>
              <a:t>exception because no </a:t>
            </a:r>
            <a:r>
              <a:rPr lang="en-US" dirty="0"/>
              <a:t>clients was </a:t>
            </a:r>
            <a:r>
              <a:rPr lang="en-US"/>
              <a:t>connected.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And 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</TotalTime>
  <Words>1691</Words>
  <Application>Microsoft Office PowerPoint</Application>
  <PresentationFormat>Personalizzato</PresentationFormat>
  <Paragraphs>205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Aptos SemiBold</vt:lpstr>
      <vt:lpstr>Arial</vt:lpstr>
      <vt:lpstr>Aptos</vt:lpstr>
      <vt:lpstr>Inter</vt:lpstr>
      <vt:lpstr>DM Sans Medium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2024-11-05T14:53:36Z</dcterms:modified>
</cp:coreProperties>
</file>